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embeddedFontLs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6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Roboto-bold.fntdata"/><Relationship Id="rId16" Type="http://schemas.openxmlformats.org/officeDocument/2006/relationships/slide" Target="slides/slide12.xml"/><Relationship Id="rId38" Type="http://schemas.openxmlformats.org/officeDocument/2006/relationships/font" Target="fonts/Robot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ad8fe4ca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6ad8fe4caf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ad8fe4ca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6ad8fe4caf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ae3edaa9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6ae3edaa95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ae3edaa95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6ae3edaa95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ad8fe4ca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6ad8fe4caf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ae3edaa9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ae3edaa95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ad8fe4ca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6ad8fe4caf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ce21b6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0ce21b6c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ad8fe4ca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6ad8fe4caf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ad8fe4ca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6ad8fe4caf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ad8fe4ca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6ad8fe4ca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ad8fe4ca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6ad8fe4caf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ad8fe4ca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6ad8fe4caf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ae3edaa9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6ae3edaa95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ad8fe4ca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6ad8fe4caf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ae3edaa9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6ae3edaa9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ae3edaa9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6ae3edaa95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ae3edaa9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6ae3edaa95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ad8fe4ca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6ad8fe4caf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0af46607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70af466073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ae3edaa9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6ae3edaa95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ae3edaa9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6ae3edaa95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ad8fe4ca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6ad8fe4caf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ad8fe4ca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6ad8fe4caf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ae3edaa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6ae3edaa9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0ce21b6c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0ce21b6c6_0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ae3edaa9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6ae3edaa95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ae3edaa9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6ae3edaa95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ae3edaa9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6ae3edaa95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af46607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70af46607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af4660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70af46607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ae3edaa9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6ae3edaa95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hyperlink" Target="https://chrome.google.com/webstore/detail/search-analytics-for-shee/ieciiohbljgdndgfhgmdjhjgganlbncj?hl=en" TargetMode="External"/><Relationship Id="rId5" Type="http://schemas.openxmlformats.org/officeDocument/2006/relationships/hyperlink" Target="https://chrome.google.com/webstore/detail/search-analytics-for-shee/ieciiohbljgdndgfhgmdjhjgganlbncj?hl=en" TargetMode="External"/><Relationship Id="rId6" Type="http://schemas.openxmlformats.org/officeDocument/2006/relationships/hyperlink" Target="https://ga-dev-tools.appspot.com/query-explorer/" TargetMode="External"/><Relationship Id="rId7" Type="http://schemas.openxmlformats.org/officeDocument/2006/relationships/hyperlink" Target="https://ga-dev-tools.appspot.com/query-explorer/" TargetMode="External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hyperlink" Target="https://www.capterra.com/p/166377/Sitechecker/" TargetMode="External"/><Relationship Id="rId5" Type="http://schemas.openxmlformats.org/officeDocument/2006/relationships/hyperlink" Target="https://www.g2.com/products/sitechecker/reviews" TargetMode="External"/><Relationship Id="rId6" Type="http://schemas.openxmlformats.org/officeDocument/2006/relationships/hyperlink" Target="https://crozdesk.com/marketing/seo-sem-software/sitechecker" TargetMode="External"/><Relationship Id="rId7" Type="http://schemas.openxmlformats.org/officeDocument/2006/relationships/hyperlink" Target="https://betalist.com/startups/sitechecker" TargetMode="External"/><Relationship Id="rId8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hyperlink" Target="https://sitechecker.pro/category/interview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hyperlink" Target="https://chrome.google.com/webstore/detail/website-seo-checker-free/nljcdkjpjnhlilgepggmmagnmebhadnk" TargetMode="External"/><Relationship Id="rId5" Type="http://schemas.openxmlformats.org/officeDocument/2006/relationships/hyperlink" Target="https://chrome.google.com/webstore/detail/seo-content-checker-plagi/jhngfghbfdjfdfejdjlgpmaeeegckldm?hl=en" TargetMode="External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sitechecker.pro/" TargetMode="External"/><Relationship Id="rId5" Type="http://schemas.openxmlformats.org/officeDocument/2006/relationships/hyperlink" Target="https://copywritely.com/" TargetMode="External"/><Relationship Id="rId6" Type="http://schemas.openxmlformats.org/officeDocument/2006/relationships/hyperlink" Target="https://kparser.com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hyperlink" Target="https://woorkup.com/sitechecker-review-seo-rating/" TargetMode="External"/><Relationship Id="rId6" Type="http://schemas.openxmlformats.org/officeDocument/2006/relationships/hyperlink" Target="https://www.mostlyblogging.com/review-sitechecker-pro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ZDeV-4Q7DuBh_yY2qqJgtzxgYmzno39z5okRoh_RQgM/edit?usp=sharing" TargetMode="External"/><Relationship Id="rId5" Type="http://schemas.openxmlformats.org/officeDocument/2006/relationships/hyperlink" Target="https://www.quora.com/What-are-the-most-popular-YouTube-tags/answer/Ivan-Palii-1" TargetMode="External"/><Relationship Id="rId6" Type="http://schemas.openxmlformats.org/officeDocument/2006/relationships/hyperlink" Target="https://www.quora.com/Is-there-any-tool-to-find-the-most-searched-for-keywords-in-Google-Play-and-the-App-Store/answer/Ivan-Palii-1" TargetMode="External"/><Relationship Id="rId7" Type="http://schemas.openxmlformats.org/officeDocument/2006/relationships/hyperlink" Target="https://www.quora.com/How-do-you-write-the-tags-properly-for-YouTube-videos/answer/Ivan-Palii-1" TargetMode="External"/><Relationship Id="rId8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hyperlink" Target="https://webpromoexperts.net/blog/kak-pravilno-ispolzovat-generator-tegov-na-youtube/" TargetMode="External"/><Relationship Id="rId5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hyperlink" Target="https://barracuda.digital/panguin-seo-tool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hyperlink" Target="https://sitechecker.pro/" TargetMode="External"/><Relationship Id="rId5" Type="http://schemas.openxmlformats.org/officeDocument/2006/relationships/hyperlink" Target="https://chrome.google.com/webstore/detail/website-seo-checker-free/nljcdkjpjnhlilgepggmmagnmebhadnk" TargetMode="External"/><Relationship Id="rId6" Type="http://schemas.openxmlformats.org/officeDocument/2006/relationships/hyperlink" Target="mailto:support@sitechecker.pro" TargetMode="External"/><Relationship Id="rId7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Relationship Id="rId4" Type="http://schemas.openxmlformats.org/officeDocument/2006/relationships/hyperlink" Target="https://drive.google.com/open?id=1eJKaKqVdXR3f-u4y7B0Lblq0SbxBunbn" TargetMode="External"/><Relationship Id="rId5" Type="http://schemas.openxmlformats.org/officeDocument/2006/relationships/hyperlink" Target="http://christophjanz.blogspot.com/" TargetMode="External"/><Relationship Id="rId6" Type="http://schemas.openxmlformats.org/officeDocument/2006/relationships/hyperlink" Target="https://docs.google.com/spreadsheets/d/1pbiCR-CMWFagT4lJWSJco13rbNApFiUcFsgvAeeo288/edit?usp=sharing" TargetMode="External"/><Relationship Id="rId7" Type="http://schemas.openxmlformats.org/officeDocument/2006/relationships/hyperlink" Target="https://t.me/temno" TargetMode="External"/><Relationship Id="rId8" Type="http://schemas.openxmlformats.org/officeDocument/2006/relationships/hyperlink" Target="https://gaps.com/seo-industry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hyperlink" Target="https://sitechecker.pro/what-is-favicon/" TargetMode="External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hyperlink" Target="https://sitechecker.pro/traffic-checker/" TargetMode="External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hyperlink" Target="https://kparser.com/youtube-name-generator/" TargetMode="External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s://kparser.com/ubersuggest-alternative/" TargetMode="External"/><Relationship Id="rId5" Type="http://schemas.openxmlformats.org/officeDocument/2006/relationships/hyperlink" Target="https://kparser.com/answer-the-public-alternative/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593475" y="2310075"/>
            <a:ext cx="7807200" cy="24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SEO для SaaS продуктов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Иван Палий, маркетолог в Boosta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3882500" y="67122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Переводы на популярные языки</a:t>
            </a: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6789100" y="1473000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Пруфридим англоязычный контент нейтив спикером.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Переводим 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Google Translate 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список англоязычных запросов, которые уже приносят трафик.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Ищем в выдаче 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тематические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сайты по переведенным запросам.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Выгружаем семантику по этим сайтам с Ahrefs.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Переводим весь англоязычный контент страницы в Google Translate.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Добавляем точные вхождения ключей с собранной семантики.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Оцениваем эффективность страниц и привлекаем нейтив райтера на лучшие страницы.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50" y="1291450"/>
            <a:ext cx="6117549" cy="487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4152550" y="67122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Картинки и инфографика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6720175" y="20769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Единый дизайн концепт;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Картинка не просто красивая, но содержательная;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Нужен дизайнер, который умеет быстро ухватить основную мысль статьи и передать ее картинкой;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Если находите в вебе свои картинки, пишите с требованием / просьбой поставить ссылку.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400" y="2170650"/>
            <a:ext cx="5571749" cy="29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3787275" y="67122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Редакционная политика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7082925" y="2076975"/>
            <a:ext cx="44352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Принципы создания контента.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Шаблон структуры страницы.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Единые правила оформления (пунктуация, абзацы и отступы, заголовки, буллеты и нумерованные списки).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27" y="1706255"/>
            <a:ext cx="6384600" cy="401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3897875" y="625200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Разметка schema и хлебные крошки</a:t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6513425" y="259392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Улучшение навигации для пользователей на блоге.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Увеличение кликабельности в выдаче.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27" y="1464650"/>
            <a:ext cx="4585276" cy="448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3446825" y="65587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Потенциал трафика + потенциал продаж</a:t>
            </a: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6117075" y="1929000"/>
            <a:ext cx="53760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Мерджим данные по лендам с GA и GSC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Potential rank 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impressions / position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IFR (ideal final result)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potential rank / impressions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Lost clicks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impressions * first position CTR - Clicks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Lost revenue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lost clicks * landing page conversion * average customer LTV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1552588" y="4892225"/>
            <a:ext cx="35841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</a:t>
            </a:r>
            <a:r>
              <a:rPr lang="en-US" u="sng">
                <a:solidFill>
                  <a:schemeClr val="hlink"/>
                </a:solidFill>
                <a:hlinkClick r:id="rId5"/>
              </a:rPr>
              <a:t>ttps://chrome.google.com/webstore/detail/search-analytics-for-shee/ieciiohbljgdndgfhgmdjhjgganlbncj?hl=en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https://ga-dev-tools.appspot.com/query-explo</a:t>
            </a:r>
            <a:r>
              <a:rPr lang="en-US" sz="1100" u="sng">
                <a:solidFill>
                  <a:schemeClr val="hlink"/>
                </a:solidFill>
                <a:hlinkClick r:id="rId7"/>
              </a:rPr>
              <a:t>rer/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625" y="1765850"/>
            <a:ext cx="5849325" cy="285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4502850" y="66367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Комменты в блогах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6892475" y="2029888"/>
            <a:ext cx="45393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Просто заходим на все статьи из топ-50 по нашим поисковым запросам.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 хороших сайтах, можно оставлять даже без ссылки, только с названием домена.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Идеальный коммент: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lphaL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детальный;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lphaL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демонстрирует, что вы внимательно прочитали статью;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lphaL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дополняет материал статьи.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00" y="1733220"/>
            <a:ext cx="6048575" cy="4038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</a:t>
            </a:r>
            <a:endParaRPr/>
          </a:p>
        </p:txBody>
      </p:sp>
      <p:sp>
        <p:nvSpPr>
          <p:cNvPr id="230" name="Google Shape;230;p28"/>
          <p:cNvSpPr txBox="1"/>
          <p:nvPr/>
        </p:nvSpPr>
        <p:spPr>
          <a:xfrm>
            <a:off x="4502850" y="649300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Бизнес</a:t>
            </a: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 стартап листинги</a:t>
            </a:r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6599575" y="2524975"/>
            <a:ext cx="45120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Заполняем профили по максимуму.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Используем свою базу подписчиков для получения отзывов.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Используем отзывы у себя на сайте.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1655975" y="5150675"/>
            <a:ext cx="66843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https://www.capterra.com/p/166377/Sitechecker/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https://www.g2.com/products/sitechecker/reviews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https://crozdesk.com/marketing/seo-sem-software/sitechecker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https://betalist.com/startups/sitechecker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5975" y="1291838"/>
            <a:ext cx="3893633" cy="380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</a:t>
            </a:r>
            <a:endParaRPr/>
          </a:p>
        </p:txBody>
      </p:sp>
      <p:sp>
        <p:nvSpPr>
          <p:cNvPr id="241" name="Google Shape;241;p29"/>
          <p:cNvSpPr txBox="1"/>
          <p:nvPr/>
        </p:nvSpPr>
        <p:spPr>
          <a:xfrm>
            <a:off x="3940600" y="65587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Интервью для блога: что дает</a:t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950" y="1274775"/>
            <a:ext cx="6684301" cy="48564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7323250" y="2264388"/>
            <a:ext cx="4229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Попадание в Google Discover;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Ссылки с блогов специалистов;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Ссылки на цитаты из интервью;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Трафик по брендовым запросам;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Трафик с соцсетей и телеграм каналов;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Изучение привычек целевой аудитории.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251" name="Google Shape;251;p30"/>
          <p:cNvSpPr txBox="1"/>
          <p:nvPr/>
        </p:nvSpPr>
        <p:spPr>
          <a:xfrm>
            <a:off x="3741150" y="65587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Интервью для блога: как делать</a:t>
            </a:r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6754625" y="17575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Придумайте интересные вопросы;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Пропишите условия (сколько можно разместить ссылок);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Пропишите оффер (зачем тратить время именно на ваше интервью);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Соберите базу спецов (сайты конференций, выдача по запросам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best … experts, best … blogs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 linkedin и т.д.)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Начинайте с middle-спецов;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Используйте социальное доказательство, когда возьмете интервью у топовых спецов.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75" y="1517175"/>
            <a:ext cx="5955352" cy="382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/>
          <p:nvPr/>
        </p:nvSpPr>
        <p:spPr>
          <a:xfrm>
            <a:off x="1723125" y="5531200"/>
            <a:ext cx="42216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https://sitechecker.pro/category/interview/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  <p:sp>
        <p:nvSpPr>
          <p:cNvPr id="262" name="Google Shape;262;p31"/>
          <p:cNvSpPr txBox="1"/>
          <p:nvPr/>
        </p:nvSpPr>
        <p:spPr>
          <a:xfrm>
            <a:off x="4390375" y="67122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Google Chrome Plugin</a:t>
            </a:r>
            <a:endParaRPr/>
          </a:p>
        </p:txBody>
      </p:sp>
      <p:sp>
        <p:nvSpPr>
          <p:cNvPr id="263" name="Google Shape;263;p31"/>
          <p:cNvSpPr txBox="1"/>
          <p:nvPr/>
        </p:nvSpPr>
        <p:spPr>
          <a:xfrm>
            <a:off x="6720175" y="20769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Выделяем в продукте небольшую, но ценную фичу с хорошим retention;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Делаем плагин;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Тщательно выверяем title, description и иконку;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Переводим плагин на другие языки;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Начинаем лить на него трафик с сайта и email рассылки;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Кроме довольных пользователей получаем еще одну свою страницу в выдаче.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1673225" y="4979375"/>
            <a:ext cx="47979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https://chrome.google.com/webstore/detail/website-seo-checker-free/nljcdkjpjnhlilgepggmmagnmebhadnk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https://chrome.google.com/webstore/detail/seo-content-checker-plagi/jhngfghbfdjfdfejdjlgpmaeeegckldm</a:t>
            </a:r>
            <a:r>
              <a:rPr lang="en-US"/>
              <a:t> </a:t>
            </a:r>
            <a:endParaRPr/>
          </a:p>
        </p:txBody>
      </p:sp>
      <p:pic>
        <p:nvPicPr>
          <p:cNvPr id="265" name="Google Shape;26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525" y="1412125"/>
            <a:ext cx="5779925" cy="3567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type="title"/>
          </p:nvPr>
        </p:nvSpPr>
        <p:spPr>
          <a:xfrm>
            <a:off x="4052875" y="759300"/>
            <a:ext cx="48300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 Чего мы достигли за 2 года 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2636050" y="2459425"/>
            <a:ext cx="79500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3 продукта: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Sitechecker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Copywritely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Kparser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Конкурируем в выдаче с гигантами (semrush, ahrefs, moz, backlinko)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Общий трафик в месяц &gt; 300 тыс. уников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Количество ссылающихся доменов: Sitechecker (2.3k), Copywritely (296), Kparser (1.02k).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4795775" y="66367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Обмен ссылками</a:t>
            </a:r>
            <a:endParaRPr/>
          </a:p>
        </p:txBody>
      </p:sp>
      <p:sp>
        <p:nvSpPr>
          <p:cNvPr id="274" name="Google Shape;274;p32"/>
          <p:cNvSpPr txBox="1"/>
          <p:nvPr/>
        </p:nvSpPr>
        <p:spPr>
          <a:xfrm>
            <a:off x="6702925" y="1929000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Разместите контакты и фото членов команды на сайте. С ростом трафика и авторитета сайта, к вам могут посыпаться запросы на интервью и обмен ссылками.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Вы все равно в своем контенте ссылаетесь на другие сайты. Если предлагают разместить бэклинк на хороший продукт, такой обмен вам полезен.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5" name="Google Shape;2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25" y="1775175"/>
            <a:ext cx="5717179" cy="34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283" name="Google Shape;283;p33"/>
          <p:cNvSpPr txBox="1"/>
          <p:nvPr/>
        </p:nvSpPr>
        <p:spPr>
          <a:xfrm>
            <a:off x="4290650" y="640550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Страницы Help Center</a:t>
            </a:r>
            <a:endParaRPr/>
          </a:p>
        </p:txBody>
      </p:sp>
      <p:sp>
        <p:nvSpPr>
          <p:cNvPr id="284" name="Google Shape;284;p33"/>
          <p:cNvSpPr txBox="1"/>
          <p:nvPr/>
        </p:nvSpPr>
        <p:spPr>
          <a:xfrm>
            <a:off x="6496150" y="233542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Пишем уникальный полезный контент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Ведем пользователей на гайды с сайта и рассылки.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Мониторим какие страницы вылезли в топ и прокачиваем их далее.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25" y="1275127"/>
            <a:ext cx="4669477" cy="49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4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4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endParaRPr/>
          </a:p>
        </p:txBody>
      </p:sp>
      <p:sp>
        <p:nvSpPr>
          <p:cNvPr id="293" name="Google Shape;293;p34"/>
          <p:cNvSpPr txBox="1"/>
          <p:nvPr/>
        </p:nvSpPr>
        <p:spPr>
          <a:xfrm>
            <a:off x="4106525" y="67122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Обзоры профильных блогеров</a:t>
            </a:r>
            <a:endParaRPr/>
          </a:p>
        </p:txBody>
      </p:sp>
      <p:sp>
        <p:nvSpPr>
          <p:cNvPr id="294" name="Google Shape;294;p34"/>
          <p:cNvSpPr txBox="1"/>
          <p:nvPr/>
        </p:nvSpPr>
        <p:spPr>
          <a:xfrm>
            <a:off x="6544950" y="1706250"/>
            <a:ext cx="4970700" cy="3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Лучше меньше обзоров, но качественных.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Оцениваем сайты не только по ссылочному профилю, но и по активности читателей блога (комментируют ли), качеству дизайна, навигации.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Просим сделать именно объективный обзор, но расскажите про свои сильные стороны. Могут быть фичи, которые блогер вообще не заметит без вас.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Бюджет на обзор: от $100 до $600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5" name="Google Shape;29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50" y="1834050"/>
            <a:ext cx="5495099" cy="30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/>
          <p:nvPr/>
        </p:nvSpPr>
        <p:spPr>
          <a:xfrm>
            <a:off x="1723125" y="5100425"/>
            <a:ext cx="4290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https://woorkup.com/sitechecker-review-seo-rating/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https://www.mostlyblogging.com/review-sitechecker-pro/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5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</a:t>
            </a:r>
            <a:endParaRPr/>
          </a:p>
        </p:txBody>
      </p:sp>
      <p:sp>
        <p:nvSpPr>
          <p:cNvPr id="304" name="Google Shape;304;p35"/>
          <p:cNvSpPr txBox="1"/>
          <p:nvPr/>
        </p:nvSpPr>
        <p:spPr>
          <a:xfrm>
            <a:off x="5625400" y="640550"/>
            <a:ext cx="2628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Quora</a:t>
            </a:r>
            <a:endParaRPr/>
          </a:p>
        </p:txBody>
      </p:sp>
      <p:sp>
        <p:nvSpPr>
          <p:cNvPr id="305" name="Google Shape;305;p35"/>
          <p:cNvSpPr txBox="1"/>
          <p:nvPr/>
        </p:nvSpPr>
        <p:spPr>
          <a:xfrm>
            <a:off x="6720175" y="20769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 все топики одинаково важны (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гайд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как отбирать топики и отвечать).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Используйте контент с блога, но обязательно добавляйте свои мысли. Покажите, что вы вникли в вопрос пользователя.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Основные просмотры и клики принесут 5-10%.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Google Analytics можно посмотреть эффективность каждого ответа (отчет source / medium, secondary dimension “referral path”)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1481875" y="5031500"/>
            <a:ext cx="51177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https://www.quora.com/What-are-the-most-popular-YouTube-tags/answer/Ivan-Palii-1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6"/>
              </a:rPr>
              <a:t>https://www.quora.com/Is-there-any-tool-to-find-the-most-searched-for-keywords-in-Google-Play-and-the-App-Store/answer/Ivan-Palii-1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7"/>
              </a:rPr>
              <a:t>https://www.quora.com/How-do-you-write-the-tags-properly-for-YouTube-videos/answer/Ivan-Palii-1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81875" y="1275576"/>
            <a:ext cx="4143524" cy="368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6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</a:t>
            </a:r>
            <a:endParaRPr/>
          </a:p>
        </p:txBody>
      </p:sp>
      <p:sp>
        <p:nvSpPr>
          <p:cNvPr id="315" name="Google Shape;315;p36"/>
          <p:cNvSpPr txBox="1"/>
          <p:nvPr/>
        </p:nvSpPr>
        <p:spPr>
          <a:xfrm>
            <a:off x="5610050" y="640550"/>
            <a:ext cx="3165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Facebook</a:t>
            </a:r>
            <a:endParaRPr/>
          </a:p>
        </p:txBody>
      </p:sp>
      <p:sp>
        <p:nvSpPr>
          <p:cNvPr id="316" name="Google Shape;316;p36"/>
          <p:cNvSpPr txBox="1"/>
          <p:nvPr/>
        </p:nvSpPr>
        <p:spPr>
          <a:xfrm>
            <a:off x="6513400" y="20769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Вступаем во все тематические паблики.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Регулярно детально отвечаем на вопросы пользователей, связанные с вашим продуктом.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 скупитесь на слова и внимательное изучение проблемы пользователей.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700" y="1275100"/>
            <a:ext cx="3563475" cy="487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7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</a:t>
            </a:r>
            <a:endParaRPr/>
          </a:p>
        </p:txBody>
      </p:sp>
      <p:sp>
        <p:nvSpPr>
          <p:cNvPr id="325" name="Google Shape;325;p37"/>
          <p:cNvSpPr txBox="1"/>
          <p:nvPr/>
        </p:nvSpPr>
        <p:spPr>
          <a:xfrm>
            <a:off x="5625400" y="655900"/>
            <a:ext cx="4347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YouTube</a:t>
            </a:r>
            <a:endParaRPr/>
          </a:p>
        </p:txBody>
      </p:sp>
      <p:sp>
        <p:nvSpPr>
          <p:cNvPr id="326" name="Google Shape;326;p37"/>
          <p:cNvSpPr txBox="1"/>
          <p:nvPr/>
        </p:nvSpPr>
        <p:spPr>
          <a:xfrm>
            <a:off x="6231850" y="2549325"/>
            <a:ext cx="51717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Делаем всего одно видео про продукт.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Оптимизируем его по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этой технологии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Оно еще понадобится вам для бизнес листингов.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00" y="1488000"/>
            <a:ext cx="5171850" cy="3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8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</a:t>
            </a:r>
            <a:endParaRPr/>
          </a:p>
        </p:txBody>
      </p:sp>
      <p:sp>
        <p:nvSpPr>
          <p:cNvPr id="335" name="Google Shape;335;p38"/>
          <p:cNvSpPr txBox="1"/>
          <p:nvPr/>
        </p:nvSpPr>
        <p:spPr>
          <a:xfrm>
            <a:off x="4903350" y="671225"/>
            <a:ext cx="46089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Фриланс биржи</a:t>
            </a:r>
            <a:endParaRPr/>
          </a:p>
        </p:txBody>
      </p:sp>
      <p:sp>
        <p:nvSpPr>
          <p:cNvPr id="336" name="Google Shape;336;p38"/>
          <p:cNvSpPr txBox="1"/>
          <p:nvPr/>
        </p:nvSpPr>
        <p:spPr>
          <a:xfrm>
            <a:off x="6306625" y="1706250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Создайте инструмент, данные которого выступают контрольной точкой для заказчиков и подрядчиков.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Донесите до заказчиков, что они могут делегировать работу фрилансерам (можно дать на выбор список бирж).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Создайте задания в роли заказчиков с ссылками на свой сайт.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Создайте услуги в роли исполнителей с ссылками на свой сайт.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7" name="Google Shape;33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25" y="1276150"/>
            <a:ext cx="4797900" cy="488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9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9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</a:t>
            </a:r>
            <a:endParaRPr/>
          </a:p>
        </p:txBody>
      </p:sp>
      <p:sp>
        <p:nvSpPr>
          <p:cNvPr id="345" name="Google Shape;345;p39"/>
          <p:cNvSpPr txBox="1"/>
          <p:nvPr/>
        </p:nvSpPr>
        <p:spPr>
          <a:xfrm>
            <a:off x="5133475" y="663675"/>
            <a:ext cx="44709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LTD сайты</a:t>
            </a:r>
            <a:endParaRPr/>
          </a:p>
        </p:txBody>
      </p:sp>
      <p:sp>
        <p:nvSpPr>
          <p:cNvPr id="346" name="Google Shape;346;p39"/>
          <p:cNvSpPr txBox="1"/>
          <p:nvPr/>
        </p:nvSpPr>
        <p:spPr>
          <a:xfrm>
            <a:off x="6720175" y="17755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Запуск на AppSumo дает: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Продажи;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Рост брендовых запросов (у нас в 4 раза);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Видео и текстовые обзоры;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“Жесткие” вопросы от целевой аудитории, которая знает продукты, похожие на ваш;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Понимание, что критично важно исправить и какие новые фичи добавить;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Варианты, как изменить рынок, позиционирование.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7" name="Google Shape;347;p39"/>
          <p:cNvPicPr preferRelativeResize="0"/>
          <p:nvPr/>
        </p:nvPicPr>
        <p:blipFill rotWithShape="1">
          <a:blip r:embed="rId4">
            <a:alphaModFix/>
          </a:blip>
          <a:srcRect b="-5853" l="0" r="0" t="0"/>
          <a:stretch/>
        </p:blipFill>
        <p:spPr>
          <a:xfrm>
            <a:off x="656575" y="1398925"/>
            <a:ext cx="5913999" cy="49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0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40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27</a:t>
            </a:r>
            <a:endParaRPr/>
          </a:p>
        </p:txBody>
      </p:sp>
      <p:sp>
        <p:nvSpPr>
          <p:cNvPr id="355" name="Google Shape;355;p40"/>
          <p:cNvSpPr txBox="1"/>
          <p:nvPr/>
        </p:nvSpPr>
        <p:spPr>
          <a:xfrm>
            <a:off x="4795775" y="663675"/>
            <a:ext cx="47319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Broken link building</a:t>
            </a:r>
            <a:endParaRPr/>
          </a:p>
        </p:txBody>
      </p:sp>
      <p:sp>
        <p:nvSpPr>
          <p:cNvPr id="356" name="Google Shape;356;p40"/>
          <p:cNvSpPr txBox="1"/>
          <p:nvPr/>
        </p:nvSpPr>
        <p:spPr>
          <a:xfrm>
            <a:off x="6382475" y="1997738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Мы пробовали, у нас не сработало. В нише SEО за найденные битые ссылки вам могут пообещать только обнимашки.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7" name="Google Shape;35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425" y="1275100"/>
            <a:ext cx="4890776" cy="48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1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41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</a:t>
            </a:r>
            <a:endParaRPr/>
          </a:p>
        </p:txBody>
      </p:sp>
      <p:sp>
        <p:nvSpPr>
          <p:cNvPr id="365" name="Google Shape;365;p41"/>
          <p:cNvSpPr txBox="1"/>
          <p:nvPr/>
        </p:nvSpPr>
        <p:spPr>
          <a:xfrm>
            <a:off x="4390375" y="663675"/>
            <a:ext cx="535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Использование чата</a:t>
            </a:r>
            <a:endParaRPr/>
          </a:p>
        </p:txBody>
      </p:sp>
      <p:sp>
        <p:nvSpPr>
          <p:cNvPr id="366" name="Google Shape;366;p41"/>
          <p:cNvSpPr txBox="1"/>
          <p:nvPr/>
        </p:nvSpPr>
        <p:spPr>
          <a:xfrm>
            <a:off x="6908850" y="2232050"/>
            <a:ext cx="4394700" cy="3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Собираем фидбек о том, что нравится / не нравится на сайте.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Собираем идеи для новых продуктов.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Собираем идеи для новых страниц.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7" name="Google Shape;3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600" y="2076975"/>
            <a:ext cx="6250251" cy="31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>
            <p:ph type="title"/>
          </p:nvPr>
        </p:nvSpPr>
        <p:spPr>
          <a:xfrm>
            <a:off x="3681000" y="759300"/>
            <a:ext cx="55551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         Идеи для создания контента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2423550" y="2398050"/>
            <a:ext cx="80700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Выгружаем семантику по конкурентам из Ahrefs.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Делим наш продукт на десятки мини-продуктов.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Строим мини продукты на основе API других продуктов.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Ищем другие нестандартные методы использования продукта.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Таргетимся на сравнения с конкурентами (... alternative).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Переводим страницы на другие популярные языки (где есть спрос).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Смотрим по какому ключевому слову Google ставит нас быстро в топ (у нас на sitechecker - checker, tester; на kparser - generator).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2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29</a:t>
            </a:r>
            <a:endParaRPr/>
          </a:p>
        </p:txBody>
      </p:sp>
      <p:sp>
        <p:nvSpPr>
          <p:cNvPr id="375" name="Google Shape;375;p42"/>
          <p:cNvSpPr txBox="1"/>
          <p:nvPr/>
        </p:nvSpPr>
        <p:spPr>
          <a:xfrm>
            <a:off x="4106525" y="671225"/>
            <a:ext cx="5743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Работа с Google Core Updates</a:t>
            </a:r>
            <a:endParaRPr/>
          </a:p>
        </p:txBody>
      </p:sp>
      <p:sp>
        <p:nvSpPr>
          <p:cNvPr id="376" name="Google Shape;376;p42"/>
          <p:cNvSpPr txBox="1"/>
          <p:nvPr/>
        </p:nvSpPr>
        <p:spPr>
          <a:xfrm>
            <a:off x="6720175" y="20769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Пытаемся понять, какой именно фактор обновился;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Смотрим конкурентов - пытаемся понять отличия победителей и проигравших;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Прекращаем производить контент / строить ссылки по старым технологиям, пока не поймем проблему.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7" name="Google Shape;37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5" y="2076987"/>
            <a:ext cx="5647777" cy="280667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2"/>
          <p:cNvSpPr txBox="1"/>
          <p:nvPr/>
        </p:nvSpPr>
        <p:spPr>
          <a:xfrm>
            <a:off x="1673213" y="5271300"/>
            <a:ext cx="35841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https://barracuda.digital/panguin-seo-tool/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3"/>
          <p:cNvSpPr txBox="1"/>
          <p:nvPr>
            <p:ph type="title"/>
          </p:nvPr>
        </p:nvSpPr>
        <p:spPr>
          <a:xfrm>
            <a:off x="3681000" y="759300"/>
            <a:ext cx="48300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             Еще пару мыслей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43"/>
          <p:cNvSpPr txBox="1"/>
          <p:nvPr>
            <p:ph idx="1" type="body"/>
          </p:nvPr>
        </p:nvSpPr>
        <p:spPr>
          <a:xfrm>
            <a:off x="2700350" y="2196300"/>
            <a:ext cx="73701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SEO - лишь один из возможных источников трафика.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SEO стратегия вытекает из маркетинговой стратегии.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Если трафик привели, но продукт еще не готов, лейте на конкурентов или проводите эксперименты с прайсом.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Не все страницы будут вам полезны, проводите регулярную оценку эффективности страниц и улучшайте только лучшие.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Нет ничего плохого в том, чтобы копировать конкурентов. Копируйте и улучшайте, так происходит любое развитие.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Но и не думайте, что конкуренты с вашей ниши покрывают всю семантику.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3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4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44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31</a:t>
            </a:r>
            <a:endParaRPr/>
          </a:p>
        </p:txBody>
      </p:sp>
      <p:sp>
        <p:nvSpPr>
          <p:cNvPr id="394" name="Google Shape;394;p44"/>
          <p:cNvSpPr txBox="1"/>
          <p:nvPr/>
        </p:nvSpPr>
        <p:spPr>
          <a:xfrm>
            <a:off x="5417425" y="649325"/>
            <a:ext cx="40488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Подарок </a:t>
            </a:r>
            <a:endParaRPr/>
          </a:p>
        </p:txBody>
      </p:sp>
      <p:sp>
        <p:nvSpPr>
          <p:cNvPr id="395" name="Google Shape;395;p44"/>
          <p:cNvSpPr txBox="1"/>
          <p:nvPr/>
        </p:nvSpPr>
        <p:spPr>
          <a:xfrm>
            <a:off x="6720175" y="20769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Создайте аккаунт в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sitechecker.pro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Установите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плагин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для SEO анализа страницы.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Оставьте свой отзыв на странице плагина в Google Chrome.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Отправьте скриншот отзыва на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support@sitechecker.pro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Получите пакет “Growing” для одного сайта на месяц бесплатно.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6" name="Google Shape;39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625" y="1714200"/>
            <a:ext cx="5633237" cy="35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5"/>
          <p:cNvSpPr txBox="1"/>
          <p:nvPr/>
        </p:nvSpPr>
        <p:spPr>
          <a:xfrm>
            <a:off x="4793100" y="692550"/>
            <a:ext cx="528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Полезные ссылки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</a:t>
            </a:r>
            <a:endParaRPr/>
          </a:p>
        </p:txBody>
      </p:sp>
      <p:sp>
        <p:nvSpPr>
          <p:cNvPr id="404" name="Google Shape;404;p45"/>
          <p:cNvSpPr txBox="1"/>
          <p:nvPr/>
        </p:nvSpPr>
        <p:spPr>
          <a:xfrm>
            <a:off x="2540000" y="2459800"/>
            <a:ext cx="897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Курс лекций Питера Тиля</a:t>
            </a:r>
            <a:r>
              <a:rPr lang="en-US" sz="1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(Стенфорд, 2012)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Блог Кристофа Янца</a:t>
            </a:r>
            <a:endParaRPr sz="1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Таблица метрик для SaaS проектов</a:t>
            </a:r>
            <a:endParaRPr sz="1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Блог Аркадия Морейниса</a:t>
            </a:r>
            <a:endParaRPr b="1" sz="1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Сколько и как зарабатывают лучшие компании в SEO индустрии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type="title"/>
          </p:nvPr>
        </p:nvSpPr>
        <p:spPr>
          <a:xfrm>
            <a:off x="3681000" y="759300"/>
            <a:ext cx="55551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         Идеи для улучшения контента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2500925" y="2334400"/>
            <a:ext cx="81774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Пруфридинг носителями языка.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Уникальные картинки.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Уникальный дизайн 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страницы блога, категорий, отдельного поста.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Инфографика.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Редакционная политика.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Расширение контента на основе анализа топа.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Увеличение скорости загрузки страницы.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Хлебные крошки на блоге.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Изучаем поведение пользователей на странице с помощью Hotjar.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Общаемся с пользователями в чате.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>
            <p:ph type="title"/>
          </p:nvPr>
        </p:nvSpPr>
        <p:spPr>
          <a:xfrm>
            <a:off x="3017050" y="759300"/>
            <a:ext cx="6767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         Идеи для получения ссылок и трафика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2715700" y="1904800"/>
            <a:ext cx="73701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Комменты в блогах.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Подборки инструментов.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Бизнес листинги.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Обмен ссылками.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Broken link building.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Плагины для Google Chrome, Mozilla Firefox.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Берем интервью у профильных специалистов.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Страницы Help Center.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Обзоры профильных блоггеров.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Фриланс биржи.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Quora, Facebook, YouTube.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LTD сайты.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3500150" y="646450"/>
            <a:ext cx="67557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Делим свой продукт на мини продукты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6460125" y="2137400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Можно ставить мини-тул на первый экран и внутрь статьи.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Можно комбинировать с how-to гайдами, а можно вообще только h1 и   description.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Основная ценность таких страниц - не нужно много контента для ранжирования + легко сделать страницы для других языков.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998825" y="5582900"/>
            <a:ext cx="3342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https://sitechecker.pro/what-is-favicon/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800" y="1549525"/>
            <a:ext cx="5225552" cy="375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3500150" y="646450"/>
            <a:ext cx="67557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Создаем мини продукты</a:t>
            </a: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на основе API</a:t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6942600" y="23526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Существует масса способов использовать одни и те же данные.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Дизайн имеет значение.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После получения трафика на страницы, сразу же начинаем собирать стату по конверсиям и доходу.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 все страницы смогут стать окупаемыми.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998825" y="5582900"/>
            <a:ext cx="3342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https://sitechecker.pro/traffic-checker/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 b="0" l="0" r="0" t="5855"/>
          <a:stretch/>
        </p:blipFill>
        <p:spPr>
          <a:xfrm>
            <a:off x="651075" y="1568025"/>
            <a:ext cx="5095348" cy="38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3293375" y="664775"/>
            <a:ext cx="67557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Другие варианты использования продукта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6872875" y="2111450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Нагенерите самых невозможных идей, чем еще может быть полезен продукт.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Посмотрите всех конкурентов в Ahrefs, с кем есть пересечения по запросам.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Сделайте один экспериментальный ленд.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Если заходит норм, возможно вы открыли еще одну большую нишу для своего продукта.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764375" y="5339125"/>
            <a:ext cx="397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https://kparser.com/youtube-name-generator/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600" y="1929000"/>
            <a:ext cx="6279226" cy="3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4121875" y="664775"/>
            <a:ext cx="6384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Сравнение с конкурентами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6720175" y="2076975"/>
            <a:ext cx="4797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 таким запросам приходят самые целевые клиенты (они уже использовали подобный инструмент, но им что то не понравилось).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Донесите на странице, чем вы лучше (начиная с title и h1).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Смотрите в том числе на маленьких, но растущих конкурентов. Растут они, растет трафик на ваши ленды :)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764375" y="5339125"/>
            <a:ext cx="4369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https://kparser.com/ubersuggest-alternative/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https://kparser.com/answer-the-public-alternative/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75" y="1706240"/>
            <a:ext cx="5622942" cy="344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